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it-IT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napToGrid="0" snapToObjects="1" showGuides="1">
      <p:cViewPr varScale="1">
        <p:scale>
          <a:sx n="113" d="100"/>
          <a:sy n="113" d="100"/>
        </p:scale>
        <p:origin x="-2418" y="-108"/>
      </p:cViewPr>
      <p:guideLst>
        <p:guide orient="horz" pos="2016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B93E467-AB28-4E31-9632-DDD950DF6D8D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5A0865-665A-4D85-A441-D6C97CBBD204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96411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DF0116F-81A4-4783-8D82-CC95DF5B33CB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E494D8-010C-4860-94F6-3096496D630E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12211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B95DC9A-1193-48B9-9899-9FF2D9AE5030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7E88C8-C26B-417A-8953-B2533F574F06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596560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7E69F41-FF56-47D6-AEA6-7FD96BA66334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4CEB4A-8E87-43C5-A634-53C14BAA794D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282050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3447AD8-5AB5-41DD-8FC2-E940686A8D26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DF52D6-0317-45AA-B828-FF4B72BFFFC3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12192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F3BFEA6-F478-4F6A-ACFA-2FA547A4FFD8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46FA94-6ECB-4298-997F-0C3DD0593AE7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201612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F7351DC-61E9-40FF-8B94-34F8D73C22B5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5AC82D-157A-4A76-89E6-9801A21F064A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10448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34E25F5-FF7E-4CE7-A9CF-190383C9EDDC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0F5158-A120-473E-BF13-5CAAFF45B06B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03185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85A8AEB-0AD6-4FDA-8897-F147AA34AB6B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A2CA16-BD4E-46F2-8E88-F5080C6E7D8C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528665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2AEDE2B-D210-4632-86F8-941BAD891D55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428510-A146-42E0-BBA0-E9EEFF47405A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353336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E90FD5C-D737-4D04-842B-CFDBA9C35F47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752E81-7FA6-4CEB-9CE6-6A3C8413BDAF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425026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stile</a:t>
            </a:r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3BA301F3-8D9F-4177-89DF-749C512375D0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78CE1EF5-521A-4CB6-8566-C4038CD4C42F}" type="slidenum">
              <a:rPr lang="it-IT"/>
              <a:pPr/>
              <a:t>‹Nr.›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3"/>
          <p:cNvGrpSpPr>
            <a:grpSpLocks/>
          </p:cNvGrpSpPr>
          <p:nvPr/>
        </p:nvGrpSpPr>
        <p:grpSpPr bwMode="auto">
          <a:xfrm>
            <a:off x="274638" y="104775"/>
            <a:ext cx="8445500" cy="6596063"/>
            <a:chOff x="173" y="66"/>
            <a:chExt cx="5320" cy="4155"/>
          </a:xfrm>
        </p:grpSpPr>
        <p:grpSp>
          <p:nvGrpSpPr>
            <p:cNvPr id="9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11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12" name="Picture 6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3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29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10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73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14" name="Textfeld 1"/>
          <p:cNvSpPr txBox="1">
            <a:spLocks noChangeArrowheads="1"/>
          </p:cNvSpPr>
          <p:nvPr/>
        </p:nvSpPr>
        <p:spPr bwMode="auto">
          <a:xfrm>
            <a:off x="3197273" y="908274"/>
            <a:ext cx="274947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Recombinant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human 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IL-4</a:t>
            </a:r>
            <a:endParaRPr lang="de-DE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 smtClean="0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 #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200-022)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feld 14"/>
          <p:cNvSpPr txBox="1"/>
          <p:nvPr/>
        </p:nvSpPr>
        <p:spPr>
          <a:xfrm>
            <a:off x="2489836" y="5304141"/>
            <a:ext cx="4140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de-DE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Fig. 1: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SDS-PAGE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analysis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recombinant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human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IL-4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derived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from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E. coli. Samples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were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loaded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15% 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SDS-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polyacrylamide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gel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under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reducing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conditions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stained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Silver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stain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de-DE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6420" y="1890590"/>
            <a:ext cx="3051175" cy="3175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Tema di Office</vt:lpstr>
      <vt:lpstr>PowerPoint-Präsentation</vt:lpstr>
    </vt:vector>
  </TitlesOfParts>
  <Company>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Roberto</dc:creator>
  <cp:lastModifiedBy>Bernhard</cp:lastModifiedBy>
  <cp:revision>34</cp:revision>
  <dcterms:created xsi:type="dcterms:W3CDTF">2011-09-08T13:23:55Z</dcterms:created>
  <dcterms:modified xsi:type="dcterms:W3CDTF">2015-03-23T11:52:49Z</dcterms:modified>
</cp:coreProperties>
</file>